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69" r:id="rId15"/>
    <p:sldId id="283" r:id="rId16"/>
    <p:sldId id="271" r:id="rId17"/>
    <p:sldId id="289" r:id="rId18"/>
    <p:sldId id="273" r:id="rId19"/>
    <p:sldId id="286" r:id="rId20"/>
    <p:sldId id="275" r:id="rId21"/>
    <p:sldId id="285" r:id="rId22"/>
    <p:sldId id="277" r:id="rId23"/>
    <p:sldId id="287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Nunito" panose="020B0604020202020204" charset="0"/>
      <p:regular r:id="rId33"/>
      <p:bold r:id="rId34"/>
      <p:italic r:id="rId35"/>
      <p:boldItalic r:id="rId36"/>
    </p:embeddedFont>
    <p:embeddedFont>
      <p:font typeface="Merriweather" panose="020B0604020202020204" charset="0"/>
      <p:regular r:id="rId37"/>
      <p:bold r:id="rId38"/>
      <p:italic r:id="rId39"/>
      <p:boldItalic r:id="rId40"/>
    </p:embeddedFont>
    <p:embeddedFont>
      <p:font typeface="Maven Pro" panose="020B0604020202020204" charset="0"/>
      <p:regular r:id="rId41"/>
      <p:bold r:id="rId42"/>
    </p:embeddedFont>
    <p:embeddedFont>
      <p:font typeface="Caveat" panose="020B0604020202020204" charset="0"/>
      <p:regular r:id="rId43"/>
      <p:bold r:id="rId44"/>
    </p:embeddedFont>
    <p:embeddedFont>
      <p:font typeface="Corsiva" panose="020B0604020202020204" charset="0"/>
      <p:regular r:id="rId45"/>
      <p:bold r:id="rId46"/>
      <p:italic r:id="rId47"/>
      <p:boldItalic r:id="rId48"/>
    </p:embeddedFont>
    <p:embeddedFont>
      <p:font typeface="Roboto Condensed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36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0af83211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0af83211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0af83211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0af83211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c2595cd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c2595cd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0af83211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0af83211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0af83211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0af83211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0af83211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0af83211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0af83211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0af83211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0af83211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0af83211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bc8142f3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bc8142f3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af83211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af83211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bc8142f3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bc8142f3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af83211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0af83211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bc8142f3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bc8142f3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bc8142f3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bc8142f3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bc8142f3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bc8142f3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bc8142f3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bc8142f3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bc8142f3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bc8142f3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c8142f3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c8142f3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0af83211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0af83211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2195875" y="1282753"/>
            <a:ext cx="6091800" cy="23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  <a:latin typeface="Corsiva"/>
                <a:ea typeface="Corsiva"/>
                <a:cs typeface="Corsiva"/>
                <a:sym typeface="Corsi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799225" y="1090678"/>
            <a:ext cx="6091800" cy="23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rsiva"/>
                <a:ea typeface="Corsiva"/>
                <a:cs typeface="Corsiva"/>
                <a:sym typeface="Corsiva"/>
              </a:rPr>
              <a:t>Campus Parking</a:t>
            </a:r>
            <a:endParaRPr sz="60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4057925" y="2704675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rsiva"/>
                <a:ea typeface="Corsiva"/>
                <a:cs typeface="Corsiva"/>
                <a:sym typeface="Corsiva"/>
              </a:rPr>
              <a:t>Team -3</a:t>
            </a:r>
            <a:endParaRPr sz="25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3875" y="1278700"/>
            <a:ext cx="2751426" cy="27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Tasks</a:t>
            </a:r>
            <a:endParaRPr sz="32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7" name="Google Shape;357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58" name="Google Shape;358;p22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Objectives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Login Screen - Alekya, Manideep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Sign up Screen - Chinmayi, Manisha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Forgot password Screen - Chetan, Chen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9" name="Google Shape;3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288" y="1165600"/>
            <a:ext cx="1781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ctrTitle"/>
          </p:nvPr>
        </p:nvSpPr>
        <p:spPr>
          <a:xfrm>
            <a:off x="799225" y="1090678"/>
            <a:ext cx="6091800" cy="23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rsiva"/>
                <a:ea typeface="Corsiva"/>
                <a:cs typeface="Corsiva"/>
                <a:sym typeface="Corsiva"/>
              </a:rPr>
              <a:t>Individual Tasks</a:t>
            </a:r>
            <a:endParaRPr sz="60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365" name="Google Shape;3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600" y="1402349"/>
            <a:ext cx="2243850" cy="2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Alekya Pochampally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Ticket Screen - 100%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Home Screen (occupy, vacate) - Backend             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Hamburger menu  - Icons styling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Report and Violation Screens - UI styling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Live chat Screen- Chat window designing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Contact us Screen - Cards designing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Login Screen - 100%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9218" name="Picture 2" descr="https://lh3.googleusercontent.com/K9eSLQMm0BE5_fWFiXFgtDSRV3ocpLDbQ_iYah67O5LcDsou9H32Pqav8gSd6dxyKEOya3JJm1e37tka0CkkBGJQpKbjMaraFYJpDeTDUx0JCyaoAkW418eWm6V-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047" y="1346572"/>
            <a:ext cx="1732008" cy="35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CI6jIqARmQT393W2HMbQ6CBE_K3LcgaPGnh4UCbqji0K_DzLZ7U6q2P7nNs1ra7mYu5cyz3RlFgCV3lZUZJ52R3awDqK44Hw-plKVPzqQb5yqYwwxTdeMSTppKF4g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03" y="1346572"/>
            <a:ext cx="1879695" cy="35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039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Chetan Kudaravalli</a:t>
            </a:r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4" name="Google Shape;384;p26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Home Screen (occupy, vacate) - 100% </a:t>
            </a:r>
            <a:endParaRPr lang="en" dirty="0" smtClean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 smtClean="0">
                <a:latin typeface="Merriweather"/>
                <a:ea typeface="Merriweather"/>
                <a:cs typeface="Merriweather"/>
                <a:sym typeface="Merriweather"/>
              </a:rPr>
              <a:t>Parking Screen – 100%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Hamburger menu  - Image styling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Profile Screen - Backend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Map Screen - Adding latitudes and longitudes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Report Screen - Adding ‘crop’ functionality </a:t>
            </a:r>
            <a:endParaRPr sz="1800" b="1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Forgot password Screen - 100%</a:t>
            </a:r>
            <a:endParaRPr sz="1800" b="1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150" name="Picture 6" descr="https://lh5.googleusercontent.com/18ejjFKeTilJ0A7Q3HJ2aNGEFVMEQyRBQV1wAgHJLYCvFO2QMXLGKdIpYc2sqSmhgtsVfIYPP9J3urr1fAPb5Bma7T4mkTPMZCQITwDhQlhxVB8m1TS73M_ZXZun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44" y="1387557"/>
            <a:ext cx="1766323" cy="3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3.googleusercontent.com/IFb3HvyafWPRIlUWq4_bGuTu2zpCgf-KBZ59fLcZjT1j_hlQkxvCD4nL3DVVL1yuWlYsfoOg6-mOx47gzM_Ps6kLm_IMHdMBlSqpHpXqDU5Gbl119h9lNBoBs8hbI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68" y="1387557"/>
            <a:ext cx="1798214" cy="3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49QbifsjmoEU_FTiKfsBUDZ-NMylgLDdA1DMTK92EBT6i7ckmeoxVaL8tJ3ygNhFxGod4A0ajiQui7KZ44WEN6GgFHK8d4bU3pvEAPlRArdO8Tk8TOdjrBlBE3T8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7" y="1413208"/>
            <a:ext cx="1813458" cy="33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4754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Chinmayi Ambati</a:t>
            </a:r>
            <a:endParaRPr/>
          </a:p>
        </p:txBody>
      </p:sp>
      <p:sp>
        <p:nvSpPr>
          <p:cNvPr id="395" name="Google Shape;395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6" name="Google Shape;396;p28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Report Screen - 100%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Report Violation Screen - 100%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Map Screen - Adding camera positions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FAQ Screen - Adding padding to the texts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Login Screen - Styling and redirecting to sign up page</a:t>
            </a:r>
            <a:endParaRPr sz="1800" b="1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Sign up  Screen - 100%</a:t>
            </a:r>
            <a:endParaRPr sz="1800" b="1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42" name="Picture 2" descr="https://lh3.googleusercontent.com/gzukaxZFUzDujhbTpwVBGlmw8syTXZO2K4ZYi-eRYLuGeHa-TLT9l4GxbunxMOD9Wt5gC7Vrz-65YSIvNDjLJ3xTzTMhMVN0YkUZwok-N8TrZUUUcrwuRoxN79w3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08" y="1338419"/>
            <a:ext cx="1688842" cy="35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wl7wm2CCiR-OVgnf41NJ1rkUrvyfx4fG-Fn6EK5rLbKBE4mw51nqMjNk_4stJi1bjiCrYbsa4GVtzsvug-nvAwGwLtiIFCoUaHboEy6nfYufjMgfo9gxp4sdV_hS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8" y="1318521"/>
            <a:ext cx="1919878" cy="361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3.googleusercontent.com/53koY9GT3oyR8PyfOPhOT-wAlrPw7W54qlQ68KYVpe65M0fUv6qG3-PGIHvyw9pW5nZL4ycl_GT0FE5UIVMPnKUtaaZgp-jRu2EZuAsOuvmbMVDLsSTU0amTKlUYo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984" y="1338419"/>
            <a:ext cx="1909261" cy="361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88261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Manideep Chamala</a:t>
            </a:r>
            <a:endParaRPr/>
          </a:p>
        </p:txBody>
      </p:sp>
      <p:sp>
        <p:nvSpPr>
          <p:cNvPr id="407" name="Google Shape;407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08" name="Google Shape;408;p30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Hamburger menu and internal routings - 100%</a:t>
            </a:r>
            <a:endParaRPr sz="1800" b="1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Profile Screen - 100%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Report Violation Screen - Styling all the icons in UI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Contact us Screen - 100%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Ticket Screen - UI styling</a:t>
            </a:r>
            <a:endParaRPr sz="1800" b="1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122" name="Picture 2" descr="https://lh6.googleusercontent.com/azx15czPPz7dSDPrjpd9DA1Wm2IOhkSIzNl31jS92a5oGifRO5xTHyDc_mqGj3rrs_KB75KgmsGyU_ySOLDHwdRIKXigBZCadfsRoIy4zhzX589QmSbv8j4xlAkX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93" y="1275675"/>
            <a:ext cx="1797833" cy="37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yLqUmtyKmOJs6BcN30qzFLaGtw8iU5cQMu_70-Re3xESErMqzJZLKtWfokiUAngYLMsET50i2Vxy4Nb4POS5ztL2QWlyA9C5c0pzslp4DA0PcPRUc0Q9OwMo7PX3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92" y="1307463"/>
            <a:ext cx="1754673" cy="36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vNlUS3GCGQJfpz2m4MCqOlm11C9LJyznLaCc8ZcW-J-SdHSedioDfh-S-xvXsFCNMuL0umr020yTrUI1oqlDEIg8tvltPMbZKVidbY6ny1fc1uSxbhEi-7AhalMe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54" y="1293984"/>
            <a:ext cx="1771736" cy="37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87402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191750" y="4105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Members</a:t>
            </a:r>
            <a:endParaRPr sz="32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3702800" y="2610475"/>
            <a:ext cx="1844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Chetan Kudaravalli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1538" y="1087725"/>
            <a:ext cx="1360925" cy="1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150" y="1129275"/>
            <a:ext cx="1244478" cy="14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1453450" y="2571750"/>
            <a:ext cx="201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Alekya Pochampally                                     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5150" y="3043338"/>
            <a:ext cx="1302700" cy="14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6424400" y="4527375"/>
            <a:ext cx="1025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Xizi Chen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6092300" y="2610475"/>
            <a:ext cx="16899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Chinmayi Ambati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7950" y="3063163"/>
            <a:ext cx="1360899" cy="144435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1504300" y="4527375"/>
            <a:ext cx="177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Manideep Chamala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3872850" y="4532425"/>
            <a:ext cx="177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Manisha Mengani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65150" y="1087725"/>
            <a:ext cx="1302701" cy="15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73650" y="3063175"/>
            <a:ext cx="1302700" cy="14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Manisha Mengani</a:t>
            </a:r>
            <a:endParaRPr/>
          </a:p>
        </p:txBody>
      </p:sp>
      <p:sp>
        <p:nvSpPr>
          <p:cNvPr id="419" name="Google Shape;419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20" name="Google Shape;420;p32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Hamburger menu and internal routings - Redirect to map and ticket page</a:t>
            </a:r>
            <a:endParaRPr sz="1800" b="1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Map Screen - 100%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Live chat Screen - 100%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Sign up Screen - Styling the buttons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Forgot password Screen - Styling the UI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098" name="Picture 2" descr="https://lh5.googleusercontent.com/qekoRWVrRH1jyiSGozNLHOOu-c-82vd2uty2J-8hh49-bp6lZbvvZVOoyA8edIc0IDu_WecH1m5WYFZRmX-Ds7tpjw499abu_USdJRLkh8xbXxoiZyzNsou5iI8N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63" y="1275675"/>
            <a:ext cx="1940058" cy="36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3.googleusercontent.com/9nrtNsH-TH-G9o2rU4eee-5Qlv9-j7VIUV80XZrdK1T1b21CD5HkBbowjtkgwfv7eguwY_O69_K8MmYruRvf8xxjL1iFzcOLqWjb_znDakBsU63Yh6RiZlxwu8Jz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20" y="1275675"/>
            <a:ext cx="1897459" cy="37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7021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Chen Xizi</a:t>
            </a:r>
            <a:endParaRPr/>
          </a:p>
        </p:txBody>
      </p:sp>
      <p:sp>
        <p:nvSpPr>
          <p:cNvPr id="431" name="Google Shape;431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32" name="Google Shape;432;p34"/>
          <p:cNvSpPr txBox="1"/>
          <p:nvPr/>
        </p:nvSpPr>
        <p:spPr>
          <a:xfrm>
            <a:off x="878850" y="1402075"/>
            <a:ext cx="73863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Objectives responsible for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FAQ page - 100%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Home page - 30%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Live Chat -30%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050" name="Picture 2" descr="https://lh3.googleusercontent.com/rzzQg-mxchD6c-vOo1zlgDrQqg-67VeWJkdi9KitAhrr427TbqLMQOxo0LyBmF0W0gsZdytRRgieztPHMYjpFMWp1rpEFX4ClqkMAOyWzya9ejzpcUGKEAesA7WN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20" y="1176950"/>
            <a:ext cx="1879707" cy="387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T6JGit_tuC7ow5hqnnm8o3FgV7f5ErrvBLoAFCrq94x68HsQCpmWJi2HOOirvKLIdmn6nRqDTb9sYNQ_a_PwzO03kwpFyna1oI8tGjVPWOkrR-7c9Hu7DIn5liG4t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52" y="1196000"/>
            <a:ext cx="1878603" cy="38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70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0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UI Screens</a:t>
            </a:r>
            <a:endParaRPr sz="32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72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668500" y="1463575"/>
            <a:ext cx="70389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This application will help the user in the following ways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Find the available parking slots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Interact and find the solution for their issues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View the campus map for easy understanding of routes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Report any violations or inconsistent data to make the application more efficient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Caveat"/>
                <a:ea typeface="Caveat"/>
                <a:cs typeface="Caveat"/>
                <a:sym typeface="Caveat"/>
              </a:rPr>
              <a:t>W</a:t>
            </a:r>
            <a:r>
              <a:rPr lang="en" sz="2300" b="1">
                <a:latin typeface="Caveat"/>
                <a:ea typeface="Caveat"/>
                <a:cs typeface="Caveat"/>
                <a:sym typeface="Caveat"/>
              </a:rPr>
              <a:t>ith all these features, we hope to make parking effortless and that the users will find the application beneficial.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0549" y="393750"/>
            <a:ext cx="2944265" cy="2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049625" y="3971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Any Questions?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3702800" y="2610475"/>
            <a:ext cx="1844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Chetan Kudaravalli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2" name="Google Shape;45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1538" y="1087725"/>
            <a:ext cx="1360925" cy="1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150" y="1129275"/>
            <a:ext cx="1244478" cy="14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/>
        </p:nvSpPr>
        <p:spPr>
          <a:xfrm>
            <a:off x="1453450" y="2571750"/>
            <a:ext cx="201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Alekya Pochampally                                     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5150" y="3043338"/>
            <a:ext cx="1302700" cy="14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/>
          <p:nvPr/>
        </p:nvSpPr>
        <p:spPr>
          <a:xfrm>
            <a:off x="6424400" y="4527375"/>
            <a:ext cx="1025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Xizi Chen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6165150" y="2610475"/>
            <a:ext cx="16899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Chinmayi Ambati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7950" y="3063163"/>
            <a:ext cx="1360899" cy="144435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1504300" y="4527375"/>
            <a:ext cx="177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Manideep Chamala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3872850" y="4532425"/>
            <a:ext cx="1771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i="0" u="none" strike="noStrike" cap="none">
                <a:latin typeface="Merriweather"/>
                <a:ea typeface="Merriweather"/>
                <a:cs typeface="Merriweather"/>
                <a:sym typeface="Merriweather"/>
              </a:rPr>
              <a:t>Manisha Mengani</a:t>
            </a:r>
            <a:endParaRPr sz="1300" i="0" u="none" strike="noStrike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65150" y="1087725"/>
            <a:ext cx="1302701" cy="15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73650" y="3063175"/>
            <a:ext cx="1302700" cy="14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325" y="668700"/>
            <a:ext cx="4356425" cy="39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and Goal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469175" y="1597875"/>
            <a:ext cx="53727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Our campus has over 10 parking areas but it’s still hard for students and staff to find a parking lot during the rush hours.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goal of this application is to provide people with convenience and make parking more efficient.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personal goal is to gain experience by going through a whole software development lifecycle, learn Dart and Flutter by developing this app for android/IOS.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7875" y="1839500"/>
            <a:ext cx="3247224" cy="17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 Description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 txBox="1"/>
          <p:nvPr/>
        </p:nvSpPr>
        <p:spPr>
          <a:xfrm>
            <a:off x="791500" y="1597875"/>
            <a:ext cx="57906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This application helps the user to find the available parking lots on the campus.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User Actions: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They will update the application soon after occupying/vacating the parking slot.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Can post their queries, interact in live chat and get solutions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100" y="1421050"/>
            <a:ext cx="1357975" cy="132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4175" y="2746105"/>
            <a:ext cx="2000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0825" y="4289150"/>
            <a:ext cx="466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1" name="Google Shape;321;p17"/>
          <p:cNvSpPr txBox="1"/>
          <p:nvPr/>
        </p:nvSpPr>
        <p:spPr>
          <a:xfrm>
            <a:off x="1149800" y="1486975"/>
            <a:ext cx="54411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Problem and Goal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Application Description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ER Diagram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Last term completed slides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Individual slides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Q &amp; 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     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                                 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              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                                    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924" y="1263750"/>
            <a:ext cx="4370652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804900" y="1436725"/>
            <a:ext cx="53727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Hardware Requirements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Processor: Minimum 1 GHz; Recommended 2 GHz or more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Wireless adapter (Wi-Fi) or Mobile Data (3G/LTE)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Hard Drive: Minimum 16GB; Recommended 64GB or more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Memory (RAM): Minimum 1GB; Recommended 4GB or above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0" name="Google Shape;3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1813" y="17241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1140650" y="1439388"/>
            <a:ext cx="53727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Software Requirements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Flutter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Firebase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Dart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Visual Studio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Android studio and Emulator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Communications Interfaces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iOS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Android   	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8" name="Google Shape;3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950" y="16650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ER Diagram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5" name="Google Shape;3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825" y="1305075"/>
            <a:ext cx="7110450" cy="35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 txBox="1">
            <a:spLocks noGrp="1"/>
          </p:cNvSpPr>
          <p:nvPr>
            <p:ph type="ctrTitle"/>
          </p:nvPr>
        </p:nvSpPr>
        <p:spPr>
          <a:xfrm>
            <a:off x="569200" y="1229025"/>
            <a:ext cx="8247300" cy="23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rsiva"/>
                <a:ea typeface="Corsiva"/>
                <a:cs typeface="Corsiva"/>
                <a:sym typeface="Corsiva"/>
              </a:rPr>
              <a:t>Last term completed tasks</a:t>
            </a:r>
            <a:endParaRPr sz="6000"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614</Words>
  <Application>Microsoft Office PowerPoint</Application>
  <PresentationFormat>On-screen Show (16:9)</PresentationFormat>
  <Paragraphs>152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Lato</vt:lpstr>
      <vt:lpstr>Nunito</vt:lpstr>
      <vt:lpstr>Arial</vt:lpstr>
      <vt:lpstr>Merriweather</vt:lpstr>
      <vt:lpstr>Maven Pro</vt:lpstr>
      <vt:lpstr>Caveat</vt:lpstr>
      <vt:lpstr>Corsiva</vt:lpstr>
      <vt:lpstr>Roboto Condensed Light</vt:lpstr>
      <vt:lpstr>Momentum</vt:lpstr>
      <vt:lpstr>Campus Parking</vt:lpstr>
      <vt:lpstr>Team Members</vt:lpstr>
      <vt:lpstr>Problem and Goal</vt:lpstr>
      <vt:lpstr>Application Description </vt:lpstr>
      <vt:lpstr>Content</vt:lpstr>
      <vt:lpstr>Requirements</vt:lpstr>
      <vt:lpstr>Requirements</vt:lpstr>
      <vt:lpstr>ER Diagram</vt:lpstr>
      <vt:lpstr>Last term completed tasks</vt:lpstr>
      <vt:lpstr>Tasks</vt:lpstr>
      <vt:lpstr>Individual Tasks</vt:lpstr>
      <vt:lpstr>Alekya Pochampally</vt:lpstr>
      <vt:lpstr>UI Screens</vt:lpstr>
      <vt:lpstr>Chetan Kudaravalli</vt:lpstr>
      <vt:lpstr>UI Screens</vt:lpstr>
      <vt:lpstr>Chinmayi Ambati</vt:lpstr>
      <vt:lpstr>UI Screens</vt:lpstr>
      <vt:lpstr>Manideep Chamala</vt:lpstr>
      <vt:lpstr>UI Screens</vt:lpstr>
      <vt:lpstr>Manisha Mengani</vt:lpstr>
      <vt:lpstr>UI Screens</vt:lpstr>
      <vt:lpstr>Chen Xizi</vt:lpstr>
      <vt:lpstr>UI Screens</vt:lpstr>
      <vt:lpstr>Summary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Parking</dc:title>
  <cp:lastModifiedBy>Ambati,Chinmayi</cp:lastModifiedBy>
  <cp:revision>3</cp:revision>
  <dcterms:modified xsi:type="dcterms:W3CDTF">2020-12-02T20:35:16Z</dcterms:modified>
</cp:coreProperties>
</file>